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1" r:id="rId5"/>
    <p:sldId id="284" r:id="rId6"/>
    <p:sldId id="278" r:id="rId7"/>
    <p:sldId id="261" r:id="rId8"/>
    <p:sldId id="293" r:id="rId9"/>
    <p:sldId id="294" r:id="rId10"/>
    <p:sldId id="295" r:id="rId11"/>
    <p:sldId id="277" r:id="rId12"/>
    <p:sldId id="296" r:id="rId13"/>
    <p:sldId id="297" r:id="rId14"/>
    <p:sldId id="298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2D6A119-3BA8-4DA3-B29E-F7FC647BB77D}">
          <p14:sldIdLst>
            <p14:sldId id="281"/>
            <p14:sldId id="284"/>
            <p14:sldId id="278"/>
            <p14:sldId id="261"/>
            <p14:sldId id="293"/>
            <p14:sldId id="294"/>
            <p14:sldId id="295"/>
          </p14:sldIdLst>
        </p14:section>
        <p14:section name="Untitled Section" id="{E8D70B3A-EA1D-40DE-8612-E7EB59A5643E}">
          <p14:sldIdLst>
            <p14:sldId id="277"/>
            <p14:sldId id="296"/>
          </p14:sldIdLst>
        </p14:section>
        <p14:section name="Untitled Section" id="{085F50F6-B74E-400C-9261-9E66AB8DCDB8}">
          <p14:sldIdLst>
            <p14:sldId id="297"/>
            <p14:sldId id="298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FC4274-A7EE-4B14-A9C2-1514CBC3417C}" v="24" dt="2025-06-03T09:15:05.041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79" autoAdjust="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hya Yadav" userId="649d3a6ab4771277" providerId="LiveId" clId="{99FC4274-A7EE-4B14-A9C2-1514CBC3417C}"/>
    <pc:docChg chg="undo custSel addSld delSld modSld addSection modSection">
      <pc:chgData name="Sandhya Yadav" userId="649d3a6ab4771277" providerId="LiveId" clId="{99FC4274-A7EE-4B14-A9C2-1514CBC3417C}" dt="2025-06-03T09:15:07.438" v="128" actId="962"/>
      <pc:docMkLst>
        <pc:docMk/>
      </pc:docMkLst>
      <pc:sldChg chg="addSp delSp modSp del mod chgLayout">
        <pc:chgData name="Sandhya Yadav" userId="649d3a6ab4771277" providerId="LiveId" clId="{99FC4274-A7EE-4B14-A9C2-1514CBC3417C}" dt="2025-06-03T08:57:25.060" v="11" actId="2696"/>
        <pc:sldMkLst>
          <pc:docMk/>
          <pc:sldMk cId="729609147" sldId="265"/>
        </pc:sldMkLst>
        <pc:spChg chg="mod ord">
          <ac:chgData name="Sandhya Yadav" userId="649d3a6ab4771277" providerId="LiveId" clId="{99FC4274-A7EE-4B14-A9C2-1514CBC3417C}" dt="2025-06-03T08:56:36.644" v="5" actId="6264"/>
          <ac:spMkLst>
            <pc:docMk/>
            <pc:sldMk cId="729609147" sldId="265"/>
            <ac:spMk id="2" creationId="{314C27C8-165C-5513-DB4B-9D840097C545}"/>
          </ac:spMkLst>
        </pc:spChg>
        <pc:spChg chg="add del mod">
          <ac:chgData name="Sandhya Yadav" userId="649d3a6ab4771277" providerId="LiveId" clId="{99FC4274-A7EE-4B14-A9C2-1514CBC3417C}" dt="2025-06-03T08:56:33.105" v="4" actId="6264"/>
          <ac:spMkLst>
            <pc:docMk/>
            <pc:sldMk cId="729609147" sldId="265"/>
            <ac:spMk id="3" creationId="{F60A81A8-72D2-B4C5-F31C-3BA84365ACC7}"/>
          </ac:spMkLst>
        </pc:spChg>
        <pc:spChg chg="mod ord">
          <ac:chgData name="Sandhya Yadav" userId="649d3a6ab4771277" providerId="LiveId" clId="{99FC4274-A7EE-4B14-A9C2-1514CBC3417C}" dt="2025-06-03T08:56:36.644" v="5" actId="6264"/>
          <ac:spMkLst>
            <pc:docMk/>
            <pc:sldMk cId="729609147" sldId="265"/>
            <ac:spMk id="4" creationId="{83302BFD-960F-CBB3-E984-CDC12813A10C}"/>
          </ac:spMkLst>
        </pc:spChg>
        <pc:spChg chg="add del mod">
          <ac:chgData name="Sandhya Yadav" userId="649d3a6ab4771277" providerId="LiveId" clId="{99FC4274-A7EE-4B14-A9C2-1514CBC3417C}" dt="2025-06-03T08:56:33.105" v="4" actId="6264"/>
          <ac:spMkLst>
            <pc:docMk/>
            <pc:sldMk cId="729609147" sldId="265"/>
            <ac:spMk id="6" creationId="{3FD2CD89-76AC-2A15-556F-69ACC4A19DD1}"/>
          </ac:spMkLst>
        </pc:spChg>
        <pc:spChg chg="add del mod">
          <ac:chgData name="Sandhya Yadav" userId="649d3a6ab4771277" providerId="LiveId" clId="{99FC4274-A7EE-4B14-A9C2-1514CBC3417C}" dt="2025-06-03T08:56:33.105" v="4" actId="6264"/>
          <ac:spMkLst>
            <pc:docMk/>
            <pc:sldMk cId="729609147" sldId="265"/>
            <ac:spMk id="7" creationId="{FC57BEFC-8D43-7EC9-BA39-CBFF29F30AF6}"/>
          </ac:spMkLst>
        </pc:spChg>
        <pc:spChg chg="add del mod">
          <ac:chgData name="Sandhya Yadav" userId="649d3a6ab4771277" providerId="LiveId" clId="{99FC4274-A7EE-4B14-A9C2-1514CBC3417C}" dt="2025-06-03T08:56:36.644" v="5" actId="6264"/>
          <ac:spMkLst>
            <pc:docMk/>
            <pc:sldMk cId="729609147" sldId="265"/>
            <ac:spMk id="8" creationId="{069E7867-2EC8-4AA8-C48E-84BD7BC6FD8F}"/>
          </ac:spMkLst>
        </pc:spChg>
        <pc:spChg chg="add del mod">
          <ac:chgData name="Sandhya Yadav" userId="649d3a6ab4771277" providerId="LiveId" clId="{99FC4274-A7EE-4B14-A9C2-1514CBC3417C}" dt="2025-06-03T08:56:36.644" v="5" actId="6264"/>
          <ac:spMkLst>
            <pc:docMk/>
            <pc:sldMk cId="729609147" sldId="265"/>
            <ac:spMk id="9" creationId="{10AEB41F-7DAC-5363-275A-17F60ED0DA62}"/>
          </ac:spMkLst>
        </pc:spChg>
        <pc:spChg chg="add del mod">
          <ac:chgData name="Sandhya Yadav" userId="649d3a6ab4771277" providerId="LiveId" clId="{99FC4274-A7EE-4B14-A9C2-1514CBC3417C}" dt="2025-06-03T08:56:36.644" v="5" actId="6264"/>
          <ac:spMkLst>
            <pc:docMk/>
            <pc:sldMk cId="729609147" sldId="265"/>
            <ac:spMk id="10" creationId="{C90D2923-D03A-05EC-A8F2-B0F71497292A}"/>
          </ac:spMkLst>
        </pc:spChg>
        <pc:spChg chg="mod ord">
          <ac:chgData name="Sandhya Yadav" userId="649d3a6ab4771277" providerId="LiveId" clId="{99FC4274-A7EE-4B14-A9C2-1514CBC3417C}" dt="2025-06-03T08:56:36.644" v="5" actId="6264"/>
          <ac:spMkLst>
            <pc:docMk/>
            <pc:sldMk cId="729609147" sldId="265"/>
            <ac:spMk id="52" creationId="{F2CCE123-860F-8623-781F-12CEA66980F5}"/>
          </ac:spMkLst>
        </pc:spChg>
      </pc:sldChg>
      <pc:sldChg chg="del">
        <pc:chgData name="Sandhya Yadav" userId="649d3a6ab4771277" providerId="LiveId" clId="{99FC4274-A7EE-4B14-A9C2-1514CBC3417C}" dt="2025-06-03T08:59:39.302" v="24" actId="2696"/>
        <pc:sldMkLst>
          <pc:docMk/>
          <pc:sldMk cId="643777997" sldId="266"/>
        </pc:sldMkLst>
      </pc:sldChg>
      <pc:sldChg chg="del">
        <pc:chgData name="Sandhya Yadav" userId="649d3a6ab4771277" providerId="LiveId" clId="{99FC4274-A7EE-4B14-A9C2-1514CBC3417C}" dt="2025-06-03T08:58:41.598" v="20" actId="2696"/>
        <pc:sldMkLst>
          <pc:docMk/>
          <pc:sldMk cId="4259977132" sldId="268"/>
        </pc:sldMkLst>
      </pc:sldChg>
      <pc:sldChg chg="del">
        <pc:chgData name="Sandhya Yadav" userId="649d3a6ab4771277" providerId="LiveId" clId="{99FC4274-A7EE-4B14-A9C2-1514CBC3417C}" dt="2025-06-03T08:56:11.222" v="2" actId="2696"/>
        <pc:sldMkLst>
          <pc:docMk/>
          <pc:sldMk cId="1679936628" sldId="273"/>
        </pc:sldMkLst>
      </pc:sldChg>
      <pc:sldChg chg="addSp modSp mod">
        <pc:chgData name="Sandhya Yadav" userId="649d3a6ab4771277" providerId="LiveId" clId="{99FC4274-A7EE-4B14-A9C2-1514CBC3417C}" dt="2025-06-03T09:09:13.634" v="88" actId="1076"/>
        <pc:sldMkLst>
          <pc:docMk/>
          <pc:sldMk cId="1649597717" sldId="277"/>
        </pc:sldMkLst>
        <pc:spChg chg="mod">
          <ac:chgData name="Sandhya Yadav" userId="649d3a6ab4771277" providerId="LiveId" clId="{99FC4274-A7EE-4B14-A9C2-1514CBC3417C}" dt="2025-06-03T08:58:11.735" v="16"/>
          <ac:spMkLst>
            <pc:docMk/>
            <pc:sldMk cId="1649597717" sldId="277"/>
            <ac:spMk id="2" creationId="{338A15DE-D135-0710-9984-A0A55E960CB0}"/>
          </ac:spMkLst>
        </pc:spChg>
        <pc:spChg chg="mod">
          <ac:chgData name="Sandhya Yadav" userId="649d3a6ab4771277" providerId="LiveId" clId="{99FC4274-A7EE-4B14-A9C2-1514CBC3417C}" dt="2025-06-03T08:58:24.078" v="19"/>
          <ac:spMkLst>
            <pc:docMk/>
            <pc:sldMk cId="1649597717" sldId="277"/>
            <ac:spMk id="3" creationId="{ECC8AA23-D8D0-93BE-5C5F-103A750B0D2F}"/>
          </ac:spMkLst>
        </pc:spChg>
        <pc:spChg chg="add mod">
          <ac:chgData name="Sandhya Yadav" userId="649d3a6ab4771277" providerId="LiveId" clId="{99FC4274-A7EE-4B14-A9C2-1514CBC3417C}" dt="2025-06-03T09:08:37.999" v="83" actId="1076"/>
          <ac:spMkLst>
            <pc:docMk/>
            <pc:sldMk cId="1649597717" sldId="277"/>
            <ac:spMk id="6" creationId="{FB08851B-06D9-22C4-A5B4-76E0E5AEB61D}"/>
          </ac:spMkLst>
        </pc:spChg>
        <pc:picChg chg="add mod">
          <ac:chgData name="Sandhya Yadav" userId="649d3a6ab4771277" providerId="LiveId" clId="{99FC4274-A7EE-4B14-A9C2-1514CBC3417C}" dt="2025-06-03T09:09:13.634" v="88" actId="1076"/>
          <ac:picMkLst>
            <pc:docMk/>
            <pc:sldMk cId="1649597717" sldId="277"/>
            <ac:picMk id="5" creationId="{E4D6E278-AAFE-BB19-3799-75B4DAA0DCCB}"/>
          </ac:picMkLst>
        </pc:picChg>
      </pc:sldChg>
      <pc:sldChg chg="modSp mod">
        <pc:chgData name="Sandhya Yadav" userId="649d3a6ab4771277" providerId="LiveId" clId="{99FC4274-A7EE-4B14-A9C2-1514CBC3417C}" dt="2025-06-03T09:02:11.263" v="38" actId="113"/>
        <pc:sldMkLst>
          <pc:docMk/>
          <pc:sldMk cId="3930438526" sldId="278"/>
        </pc:sldMkLst>
        <pc:spChg chg="mod">
          <ac:chgData name="Sandhya Yadav" userId="649d3a6ab4771277" providerId="LiveId" clId="{99FC4274-A7EE-4B14-A9C2-1514CBC3417C}" dt="2025-06-03T09:02:11.263" v="38" actId="113"/>
          <ac:spMkLst>
            <pc:docMk/>
            <pc:sldMk cId="3930438526" sldId="278"/>
            <ac:spMk id="2" creationId="{954ABE40-AA00-F366-A36A-B3F1AADBF025}"/>
          </ac:spMkLst>
        </pc:spChg>
        <pc:spChg chg="mod">
          <ac:chgData name="Sandhya Yadav" userId="649d3a6ab4771277" providerId="LiveId" clId="{99FC4274-A7EE-4B14-A9C2-1514CBC3417C}" dt="2025-06-03T09:01:47.704" v="35" actId="113"/>
          <ac:spMkLst>
            <pc:docMk/>
            <pc:sldMk cId="3930438526" sldId="278"/>
            <ac:spMk id="15" creationId="{9C373000-EEA1-D16F-189A-338FFDA2E708}"/>
          </ac:spMkLst>
        </pc:spChg>
      </pc:sldChg>
      <pc:sldChg chg="del">
        <pc:chgData name="Sandhya Yadav" userId="649d3a6ab4771277" providerId="LiveId" clId="{99FC4274-A7EE-4B14-A9C2-1514CBC3417C}" dt="2025-06-03T09:01:18.283" v="33" actId="2696"/>
        <pc:sldMkLst>
          <pc:docMk/>
          <pc:sldMk cId="467869221" sldId="280"/>
        </pc:sldMkLst>
      </pc:sldChg>
      <pc:sldChg chg="modSp mod">
        <pc:chgData name="Sandhya Yadav" userId="649d3a6ab4771277" providerId="LiveId" clId="{99FC4274-A7EE-4B14-A9C2-1514CBC3417C}" dt="2025-06-03T09:01:40.561" v="34" actId="113"/>
        <pc:sldMkLst>
          <pc:docMk/>
          <pc:sldMk cId="1672017990" sldId="284"/>
        </pc:sldMkLst>
        <pc:spChg chg="mod">
          <ac:chgData name="Sandhya Yadav" userId="649d3a6ab4771277" providerId="LiveId" clId="{99FC4274-A7EE-4B14-A9C2-1514CBC3417C}" dt="2025-06-03T09:01:40.561" v="34" actId="113"/>
          <ac:spMkLst>
            <pc:docMk/>
            <pc:sldMk cId="1672017990" sldId="284"/>
            <ac:spMk id="2" creationId="{081AD706-11EF-C258-EBD5-C4EEFEAACF16}"/>
          </ac:spMkLst>
        </pc:spChg>
      </pc:sldChg>
      <pc:sldChg chg="del">
        <pc:chgData name="Sandhya Yadav" userId="649d3a6ab4771277" providerId="LiveId" clId="{99FC4274-A7EE-4B14-A9C2-1514CBC3417C}" dt="2025-06-03T09:00:28.662" v="28" actId="2696"/>
        <pc:sldMkLst>
          <pc:docMk/>
          <pc:sldMk cId="4233691277" sldId="292"/>
        </pc:sldMkLst>
      </pc:sldChg>
      <pc:sldChg chg="addSp delSp modSp mod">
        <pc:chgData name="Sandhya Yadav" userId="649d3a6ab4771277" providerId="LiveId" clId="{99FC4274-A7EE-4B14-A9C2-1514CBC3417C}" dt="2025-06-03T09:15:07.438" v="128" actId="962"/>
        <pc:sldMkLst>
          <pc:docMk/>
          <pc:sldMk cId="2849765792" sldId="293"/>
        </pc:sldMkLst>
        <pc:spChg chg="mod">
          <ac:chgData name="Sandhya Yadav" userId="649d3a6ab4771277" providerId="LiveId" clId="{99FC4274-A7EE-4B14-A9C2-1514CBC3417C}" dt="2025-06-03T08:55:24.873" v="0"/>
          <ac:spMkLst>
            <pc:docMk/>
            <pc:sldMk cId="2849765792" sldId="293"/>
            <ac:spMk id="2" creationId="{1E5AF038-CB16-3628-419C-CA13882139FA}"/>
          </ac:spMkLst>
        </pc:spChg>
        <pc:spChg chg="del">
          <ac:chgData name="Sandhya Yadav" userId="649d3a6ab4771277" providerId="LiveId" clId="{99FC4274-A7EE-4B14-A9C2-1514CBC3417C}" dt="2025-06-03T09:03:10.360" v="39" actId="931"/>
          <ac:spMkLst>
            <pc:docMk/>
            <pc:sldMk cId="2849765792" sldId="293"/>
            <ac:spMk id="3" creationId="{29EC7F9F-081C-5869-7652-5DF601B310AD}"/>
          </ac:spMkLst>
        </pc:spChg>
        <pc:spChg chg="mod">
          <ac:chgData name="Sandhya Yadav" userId="649d3a6ab4771277" providerId="LiveId" clId="{99FC4274-A7EE-4B14-A9C2-1514CBC3417C}" dt="2025-06-03T08:55:58.048" v="1"/>
          <ac:spMkLst>
            <pc:docMk/>
            <pc:sldMk cId="2849765792" sldId="293"/>
            <ac:spMk id="4" creationId="{2C4A4A60-16FD-0DF9-46C7-F6B022AB0457}"/>
          </ac:spMkLst>
        </pc:spChg>
        <pc:spChg chg="add del mod">
          <ac:chgData name="Sandhya Yadav" userId="649d3a6ab4771277" providerId="LiveId" clId="{99FC4274-A7EE-4B14-A9C2-1514CBC3417C}" dt="2025-06-03T09:14:23.547" v="123" actId="21"/>
          <ac:spMkLst>
            <pc:docMk/>
            <pc:sldMk cId="2849765792" sldId="293"/>
            <ac:spMk id="7" creationId="{71441C19-BD43-A01A-9BE4-000CC3F768F9}"/>
          </ac:spMkLst>
        </pc:spChg>
        <pc:spChg chg="add mod">
          <ac:chgData name="Sandhya Yadav" userId="649d3a6ab4771277" providerId="LiveId" clId="{99FC4274-A7EE-4B14-A9C2-1514CBC3417C}" dt="2025-06-03T09:03:57.083" v="47" actId="14100"/>
          <ac:spMkLst>
            <pc:docMk/>
            <pc:sldMk cId="2849765792" sldId="293"/>
            <ac:spMk id="10" creationId="{545AAB37-E41C-1E44-06F5-9144864ECDE4}"/>
          </ac:spMkLst>
        </pc:spChg>
        <pc:spChg chg="add del mod">
          <ac:chgData name="Sandhya Yadav" userId="649d3a6ab4771277" providerId="LiveId" clId="{99FC4274-A7EE-4B14-A9C2-1514CBC3417C}" dt="2025-06-03T09:15:05.039" v="126" actId="931"/>
          <ac:spMkLst>
            <pc:docMk/>
            <pc:sldMk cId="2849765792" sldId="293"/>
            <ac:spMk id="12" creationId="{4EE73EDB-BF7D-386C-0FD2-D7E3603BF19B}"/>
          </ac:spMkLst>
        </pc:spChg>
        <pc:spChg chg="add mod">
          <ac:chgData name="Sandhya Yadav" userId="649d3a6ab4771277" providerId="LiveId" clId="{99FC4274-A7EE-4B14-A9C2-1514CBC3417C}" dt="2025-06-03T09:15:07.438" v="128" actId="962"/>
          <ac:spMkLst>
            <pc:docMk/>
            <pc:sldMk cId="2849765792" sldId="293"/>
            <ac:spMk id="15" creationId="{18035D3E-BB74-BD89-1ECC-2FAAFBB99C2A}"/>
          </ac:spMkLst>
        </pc:spChg>
        <pc:picChg chg="add del mod">
          <ac:chgData name="Sandhya Yadav" userId="649d3a6ab4771277" providerId="LiveId" clId="{99FC4274-A7EE-4B14-A9C2-1514CBC3417C}" dt="2025-06-03T09:14:23.547" v="123" actId="21"/>
          <ac:picMkLst>
            <pc:docMk/>
            <pc:sldMk cId="2849765792" sldId="293"/>
            <ac:picMk id="6" creationId="{2D1E96C3-9460-9004-5DF0-74A01A810078}"/>
          </ac:picMkLst>
        </pc:picChg>
        <pc:picChg chg="add mod">
          <ac:chgData name="Sandhya Yadav" userId="649d3a6ab4771277" providerId="LiveId" clId="{99FC4274-A7EE-4B14-A9C2-1514CBC3417C}" dt="2025-06-03T09:04:04.138" v="49" actId="14100"/>
          <ac:picMkLst>
            <pc:docMk/>
            <pc:sldMk cId="2849765792" sldId="293"/>
            <ac:picMk id="9" creationId="{8FBDA14A-DD51-5A4A-D5A7-51FE29C186CF}"/>
          </ac:picMkLst>
        </pc:picChg>
        <pc:picChg chg="add mod">
          <ac:chgData name="Sandhya Yadav" userId="649d3a6ab4771277" providerId="LiveId" clId="{99FC4274-A7EE-4B14-A9C2-1514CBC3417C}" dt="2025-06-03T09:15:07.438" v="128" actId="962"/>
          <ac:picMkLst>
            <pc:docMk/>
            <pc:sldMk cId="2849765792" sldId="293"/>
            <ac:picMk id="14" creationId="{C647F31C-AA81-37CE-F4F4-A04CBCED97FF}"/>
          </ac:picMkLst>
        </pc:picChg>
      </pc:sldChg>
      <pc:sldChg chg="addSp delSp modSp new mod">
        <pc:chgData name="Sandhya Yadav" userId="649d3a6ab4771277" providerId="LiveId" clId="{99FC4274-A7EE-4B14-A9C2-1514CBC3417C}" dt="2025-06-03T09:06:54.950" v="73" actId="1076"/>
        <pc:sldMkLst>
          <pc:docMk/>
          <pc:sldMk cId="359914673" sldId="294"/>
        </pc:sldMkLst>
        <pc:spChg chg="mod">
          <ac:chgData name="Sandhya Yadav" userId="649d3a6ab4771277" providerId="LiveId" clId="{99FC4274-A7EE-4B14-A9C2-1514CBC3417C}" dt="2025-06-03T08:57:15.489" v="10"/>
          <ac:spMkLst>
            <pc:docMk/>
            <pc:sldMk cId="359914673" sldId="294"/>
            <ac:spMk id="2" creationId="{0075C966-BE10-A760-8D3D-B6FF24376D1E}"/>
          </ac:spMkLst>
        </pc:spChg>
        <pc:spChg chg="del">
          <ac:chgData name="Sandhya Yadav" userId="649d3a6ab4771277" providerId="LiveId" clId="{99FC4274-A7EE-4B14-A9C2-1514CBC3417C}" dt="2025-06-03T09:05:51.486" v="51" actId="931"/>
          <ac:spMkLst>
            <pc:docMk/>
            <pc:sldMk cId="359914673" sldId="294"/>
            <ac:spMk id="3" creationId="{DDBB8190-2F97-6094-2F1A-F91848E8179A}"/>
          </ac:spMkLst>
        </pc:spChg>
        <pc:spChg chg="mod">
          <ac:chgData name="Sandhya Yadav" userId="649d3a6ab4771277" providerId="LiveId" clId="{99FC4274-A7EE-4B14-A9C2-1514CBC3417C}" dt="2025-06-03T08:57:13.661" v="9" actId="21"/>
          <ac:spMkLst>
            <pc:docMk/>
            <pc:sldMk cId="359914673" sldId="294"/>
            <ac:spMk id="4" creationId="{358BEB13-45AE-5409-C235-6250FD992486}"/>
          </ac:spMkLst>
        </pc:spChg>
        <pc:spChg chg="add mod">
          <ac:chgData name="Sandhya Yadav" userId="649d3a6ab4771277" providerId="LiveId" clId="{99FC4274-A7EE-4B14-A9C2-1514CBC3417C}" dt="2025-06-03T09:06:15.221" v="62" actId="1076"/>
          <ac:spMkLst>
            <pc:docMk/>
            <pc:sldMk cId="359914673" sldId="294"/>
            <ac:spMk id="7" creationId="{605885A9-9F4E-6481-4C5D-F4D9E1EC5A85}"/>
          </ac:spMkLst>
        </pc:spChg>
        <pc:spChg chg="add del mod">
          <ac:chgData name="Sandhya Yadav" userId="649d3a6ab4771277" providerId="LiveId" clId="{99FC4274-A7EE-4B14-A9C2-1514CBC3417C}" dt="2025-06-03T09:06:46.317" v="69" actId="21"/>
          <ac:spMkLst>
            <pc:docMk/>
            <pc:sldMk cId="359914673" sldId="294"/>
            <ac:spMk id="10" creationId="{2EBD3107-D5F8-0398-1265-9A7A835F26C6}"/>
          </ac:spMkLst>
        </pc:spChg>
        <pc:picChg chg="add mod">
          <ac:chgData name="Sandhya Yadav" userId="649d3a6ab4771277" providerId="LiveId" clId="{99FC4274-A7EE-4B14-A9C2-1514CBC3417C}" dt="2025-06-03T09:06:54.950" v="73" actId="1076"/>
          <ac:picMkLst>
            <pc:docMk/>
            <pc:sldMk cId="359914673" sldId="294"/>
            <ac:picMk id="6" creationId="{8E148494-6F68-A744-809F-0EEA4A420B2B}"/>
          </ac:picMkLst>
        </pc:picChg>
        <pc:picChg chg="add del mod">
          <ac:chgData name="Sandhya Yadav" userId="649d3a6ab4771277" providerId="LiveId" clId="{99FC4274-A7EE-4B14-A9C2-1514CBC3417C}" dt="2025-06-03T09:06:46.317" v="69" actId="21"/>
          <ac:picMkLst>
            <pc:docMk/>
            <pc:sldMk cId="359914673" sldId="294"/>
            <ac:picMk id="9" creationId="{C91D8C08-21FE-65E1-9947-01331D43A121}"/>
          </ac:picMkLst>
        </pc:picChg>
      </pc:sldChg>
      <pc:sldChg chg="addSp delSp modSp new mod modClrScheme chgLayout">
        <pc:chgData name="Sandhya Yadav" userId="649d3a6ab4771277" providerId="LiveId" clId="{99FC4274-A7EE-4B14-A9C2-1514CBC3417C}" dt="2025-06-03T09:07:41.145" v="78" actId="26606"/>
        <pc:sldMkLst>
          <pc:docMk/>
          <pc:sldMk cId="2084479180" sldId="295"/>
        </pc:sldMkLst>
        <pc:spChg chg="mod">
          <ac:chgData name="Sandhya Yadav" userId="649d3a6ab4771277" providerId="LiveId" clId="{99FC4274-A7EE-4B14-A9C2-1514CBC3417C}" dt="2025-06-03T09:07:41.145" v="78" actId="26606"/>
          <ac:spMkLst>
            <pc:docMk/>
            <pc:sldMk cId="2084479180" sldId="295"/>
            <ac:spMk id="2" creationId="{09D26E29-38C8-DB38-3D07-C4EB88AD619F}"/>
          </ac:spMkLst>
        </pc:spChg>
        <pc:spChg chg="del">
          <ac:chgData name="Sandhya Yadav" userId="649d3a6ab4771277" providerId="LiveId" clId="{99FC4274-A7EE-4B14-A9C2-1514CBC3417C}" dt="2025-06-03T09:07:32.129" v="74" actId="931"/>
          <ac:spMkLst>
            <pc:docMk/>
            <pc:sldMk cId="2084479180" sldId="295"/>
            <ac:spMk id="3" creationId="{24ADF916-CC88-D4B3-6BAD-E46B9255D587}"/>
          </ac:spMkLst>
        </pc:spChg>
        <pc:spChg chg="mod">
          <ac:chgData name="Sandhya Yadav" userId="649d3a6ab4771277" providerId="LiveId" clId="{99FC4274-A7EE-4B14-A9C2-1514CBC3417C}" dt="2025-06-03T09:07:41.145" v="78" actId="26606"/>
          <ac:spMkLst>
            <pc:docMk/>
            <pc:sldMk cId="2084479180" sldId="295"/>
            <ac:spMk id="4" creationId="{37BC1651-83FC-66FA-CA06-90EFD42E943B}"/>
          </ac:spMkLst>
        </pc:spChg>
        <pc:spChg chg="add mod">
          <ac:chgData name="Sandhya Yadav" userId="649d3a6ab4771277" providerId="LiveId" clId="{99FC4274-A7EE-4B14-A9C2-1514CBC3417C}" dt="2025-06-03T09:07:41.145" v="78" actId="26606"/>
          <ac:spMkLst>
            <pc:docMk/>
            <pc:sldMk cId="2084479180" sldId="295"/>
            <ac:spMk id="7" creationId="{E5563C13-9BFF-4116-2D04-AC41DB9107CF}"/>
          </ac:spMkLst>
        </pc:spChg>
        <pc:picChg chg="add mod ord">
          <ac:chgData name="Sandhya Yadav" userId="649d3a6ab4771277" providerId="LiveId" clId="{99FC4274-A7EE-4B14-A9C2-1514CBC3417C}" dt="2025-06-03T09:07:41.145" v="78" actId="26606"/>
          <ac:picMkLst>
            <pc:docMk/>
            <pc:sldMk cId="2084479180" sldId="295"/>
            <ac:picMk id="6" creationId="{6FB3B92F-A538-A964-4E72-FB8F65FE441E}"/>
          </ac:picMkLst>
        </pc:picChg>
      </pc:sldChg>
      <pc:sldChg chg="addSp delSp modSp new mod modClrScheme chgLayout">
        <pc:chgData name="Sandhya Yadav" userId="649d3a6ab4771277" providerId="LiveId" clId="{99FC4274-A7EE-4B14-A9C2-1514CBC3417C}" dt="2025-06-03T09:10:57.535" v="94" actId="962"/>
        <pc:sldMkLst>
          <pc:docMk/>
          <pc:sldMk cId="1253670029" sldId="296"/>
        </pc:sldMkLst>
        <pc:spChg chg="mod">
          <ac:chgData name="Sandhya Yadav" userId="649d3a6ab4771277" providerId="LiveId" clId="{99FC4274-A7EE-4B14-A9C2-1514CBC3417C}" dt="2025-06-03T09:09:47.380" v="91" actId="26606"/>
          <ac:spMkLst>
            <pc:docMk/>
            <pc:sldMk cId="1253670029" sldId="296"/>
            <ac:spMk id="2" creationId="{58CEF020-4875-9008-AF78-B959738777C1}"/>
          </ac:spMkLst>
        </pc:spChg>
        <pc:spChg chg="del mod">
          <ac:chgData name="Sandhya Yadav" userId="649d3a6ab4771277" providerId="LiveId" clId="{99FC4274-A7EE-4B14-A9C2-1514CBC3417C}" dt="2025-06-03T09:09:29.695" v="89" actId="26606"/>
          <ac:spMkLst>
            <pc:docMk/>
            <pc:sldMk cId="1253670029" sldId="296"/>
            <ac:spMk id="3" creationId="{BE306A70-9100-F20B-C89D-E976DAF50D60}"/>
          </ac:spMkLst>
        </pc:spChg>
        <pc:spChg chg="del">
          <ac:chgData name="Sandhya Yadav" userId="649d3a6ab4771277" providerId="LiveId" clId="{99FC4274-A7EE-4B14-A9C2-1514CBC3417C}" dt="2025-06-03T09:09:29.695" v="89" actId="26606"/>
          <ac:spMkLst>
            <pc:docMk/>
            <pc:sldMk cId="1253670029" sldId="296"/>
            <ac:spMk id="4" creationId="{6A894F36-69F5-61AA-6A02-F3DDC98503B7}"/>
          </ac:spMkLst>
        </pc:spChg>
        <pc:spChg chg="add mod">
          <ac:chgData name="Sandhya Yadav" userId="649d3a6ab4771277" providerId="LiveId" clId="{99FC4274-A7EE-4B14-A9C2-1514CBC3417C}" dt="2025-06-03T09:10:57.535" v="94" actId="962"/>
          <ac:spMkLst>
            <pc:docMk/>
            <pc:sldMk cId="1253670029" sldId="296"/>
            <ac:spMk id="8" creationId="{F526BB21-76AE-1133-6083-4EDAE98F733D}"/>
          </ac:spMkLst>
        </pc:spChg>
        <pc:spChg chg="add del mod">
          <ac:chgData name="Sandhya Yadav" userId="649d3a6ab4771277" providerId="LiveId" clId="{99FC4274-A7EE-4B14-A9C2-1514CBC3417C}" dt="2025-06-03T09:09:47.380" v="91" actId="26606"/>
          <ac:spMkLst>
            <pc:docMk/>
            <pc:sldMk cId="1253670029" sldId="296"/>
            <ac:spMk id="10" creationId="{603E1144-78D7-EEF2-A4DA-3A3202CE0D60}"/>
          </ac:spMkLst>
        </pc:spChg>
        <pc:spChg chg="add del mod">
          <ac:chgData name="Sandhya Yadav" userId="649d3a6ab4771277" providerId="LiveId" clId="{99FC4274-A7EE-4B14-A9C2-1514CBC3417C}" dt="2025-06-03T09:10:55.029" v="92" actId="931"/>
          <ac:spMkLst>
            <pc:docMk/>
            <pc:sldMk cId="1253670029" sldId="296"/>
            <ac:spMk id="15" creationId="{F3F2130B-984A-8421-3E50-044B4521E9FF}"/>
          </ac:spMkLst>
        </pc:spChg>
        <pc:graphicFrameChg chg="add mod modGraphic">
          <ac:chgData name="Sandhya Yadav" userId="649d3a6ab4771277" providerId="LiveId" clId="{99FC4274-A7EE-4B14-A9C2-1514CBC3417C}" dt="2025-06-03T09:09:47.380" v="91" actId="26606"/>
          <ac:graphicFrameMkLst>
            <pc:docMk/>
            <pc:sldMk cId="1253670029" sldId="296"/>
            <ac:graphicFrameMk id="6" creationId="{D965A241-1318-913E-5CD5-C5BD7FF3E623}"/>
          </ac:graphicFrameMkLst>
        </pc:graphicFrameChg>
        <pc:picChg chg="add mod">
          <ac:chgData name="Sandhya Yadav" userId="649d3a6ab4771277" providerId="LiveId" clId="{99FC4274-A7EE-4B14-A9C2-1514CBC3417C}" dt="2025-06-03T09:10:57.535" v="94" actId="962"/>
          <ac:picMkLst>
            <pc:docMk/>
            <pc:sldMk cId="1253670029" sldId="296"/>
            <ac:picMk id="7" creationId="{0934BFD6-4EC4-155F-6CAE-86C40A97A46C}"/>
          </ac:picMkLst>
        </pc:picChg>
      </pc:sldChg>
      <pc:sldChg chg="addSp delSp modSp new mod modClrScheme chgLayout">
        <pc:chgData name="Sandhya Yadav" userId="649d3a6ab4771277" providerId="LiveId" clId="{99FC4274-A7EE-4B14-A9C2-1514CBC3417C}" dt="2025-06-03T09:13:00.544" v="116" actId="113"/>
        <pc:sldMkLst>
          <pc:docMk/>
          <pc:sldMk cId="3604780694" sldId="297"/>
        </pc:sldMkLst>
        <pc:spChg chg="mod">
          <ac:chgData name="Sandhya Yadav" userId="649d3a6ab4771277" providerId="LiveId" clId="{99FC4274-A7EE-4B14-A9C2-1514CBC3417C}" dt="2025-06-03T09:12:55.030" v="114" actId="113"/>
          <ac:spMkLst>
            <pc:docMk/>
            <pc:sldMk cId="3604780694" sldId="297"/>
            <ac:spMk id="2" creationId="{315EFCB8-CB6E-3E60-91F8-6A9C6F3BAD38}"/>
          </ac:spMkLst>
        </pc:spChg>
        <pc:spChg chg="add del mod ord">
          <ac:chgData name="Sandhya Yadav" userId="649d3a6ab4771277" providerId="LiveId" clId="{99FC4274-A7EE-4B14-A9C2-1514CBC3417C}" dt="2025-06-03T09:13:00.544" v="116" actId="113"/>
          <ac:spMkLst>
            <pc:docMk/>
            <pc:sldMk cId="3604780694" sldId="297"/>
            <ac:spMk id="3" creationId="{EFFBA8CD-83B5-44A2-6220-4197A33426A7}"/>
          </ac:spMkLst>
        </pc:spChg>
        <pc:spChg chg="add del">
          <ac:chgData name="Sandhya Yadav" userId="649d3a6ab4771277" providerId="LiveId" clId="{99FC4274-A7EE-4B14-A9C2-1514CBC3417C}" dt="2025-06-03T09:12:20.502" v="99" actId="931"/>
          <ac:spMkLst>
            <pc:docMk/>
            <pc:sldMk cId="3604780694" sldId="297"/>
            <ac:spMk id="4" creationId="{C278C1B8-CA2D-E177-EE65-201C793E0BF1}"/>
          </ac:spMkLst>
        </pc:spChg>
        <pc:spChg chg="add mod">
          <ac:chgData name="Sandhya Yadav" userId="649d3a6ab4771277" providerId="LiveId" clId="{99FC4274-A7EE-4B14-A9C2-1514CBC3417C}" dt="2025-06-03T09:12:47.553" v="112" actId="26606"/>
          <ac:spMkLst>
            <pc:docMk/>
            <pc:sldMk cId="3604780694" sldId="297"/>
            <ac:spMk id="8" creationId="{8E8B35E2-9C12-02FC-4D54-9D5EA61AE345}"/>
          </ac:spMkLst>
        </pc:spChg>
        <pc:spChg chg="add del mod">
          <ac:chgData name="Sandhya Yadav" userId="649d3a6ab4771277" providerId="LiveId" clId="{99FC4274-A7EE-4B14-A9C2-1514CBC3417C}" dt="2025-06-03T09:11:49.023" v="98" actId="26606"/>
          <ac:spMkLst>
            <pc:docMk/>
            <pc:sldMk cId="3604780694" sldId="297"/>
            <ac:spMk id="10" creationId="{ED6E3996-C45B-4D55-BCB9-DE9E07A9B95E}"/>
          </ac:spMkLst>
        </pc:spChg>
        <pc:graphicFrameChg chg="add del mod">
          <ac:chgData name="Sandhya Yadav" userId="649d3a6ab4771277" providerId="LiveId" clId="{99FC4274-A7EE-4B14-A9C2-1514CBC3417C}" dt="2025-06-03T09:11:49.023" v="98" actId="26606"/>
          <ac:graphicFrameMkLst>
            <pc:docMk/>
            <pc:sldMk cId="3604780694" sldId="297"/>
            <ac:graphicFrameMk id="6" creationId="{A70C4586-221F-1DEE-660E-02DBD0B3333C}"/>
          </ac:graphicFrameMkLst>
        </pc:graphicFrameChg>
        <pc:picChg chg="add mod">
          <ac:chgData name="Sandhya Yadav" userId="649d3a6ab4771277" providerId="LiveId" clId="{99FC4274-A7EE-4B14-A9C2-1514CBC3417C}" dt="2025-06-03T09:12:47.553" v="112" actId="26606"/>
          <ac:picMkLst>
            <pc:docMk/>
            <pc:sldMk cId="3604780694" sldId="297"/>
            <ac:picMk id="7" creationId="{5ACAC4EA-A80D-A271-8DE5-6E68A8CFBCD4}"/>
          </ac:picMkLst>
        </pc:picChg>
      </pc:sldChg>
      <pc:sldChg chg="addSp delSp modSp new mod modClrScheme chgLayout">
        <pc:chgData name="Sandhya Yadav" userId="649d3a6ab4771277" providerId="LiveId" clId="{99FC4274-A7EE-4B14-A9C2-1514CBC3417C}" dt="2025-06-03T09:13:35.524" v="121"/>
        <pc:sldMkLst>
          <pc:docMk/>
          <pc:sldMk cId="2884382806" sldId="298"/>
        </pc:sldMkLst>
        <pc:spChg chg="mod">
          <ac:chgData name="Sandhya Yadav" userId="649d3a6ab4771277" providerId="LiveId" clId="{99FC4274-A7EE-4B14-A9C2-1514CBC3417C}" dt="2025-06-03T09:13:11.885" v="117" actId="26606"/>
          <ac:spMkLst>
            <pc:docMk/>
            <pc:sldMk cId="2884382806" sldId="298"/>
            <ac:spMk id="2" creationId="{46404C95-8E88-DBC7-8CAA-310B1F392372}"/>
          </ac:spMkLst>
        </pc:spChg>
        <pc:spChg chg="mod">
          <ac:chgData name="Sandhya Yadav" userId="649d3a6ab4771277" providerId="LiveId" clId="{99FC4274-A7EE-4B14-A9C2-1514CBC3417C}" dt="2025-06-03T09:13:35.524" v="121"/>
          <ac:spMkLst>
            <pc:docMk/>
            <pc:sldMk cId="2884382806" sldId="298"/>
            <ac:spMk id="3" creationId="{24D56814-A3F1-4AD6-B49C-9C3525585784}"/>
          </ac:spMkLst>
        </pc:spChg>
        <pc:spChg chg="del">
          <ac:chgData name="Sandhya Yadav" userId="649d3a6ab4771277" providerId="LiveId" clId="{99FC4274-A7EE-4B14-A9C2-1514CBC3417C}" dt="2025-06-03T09:13:11.885" v="117" actId="26606"/>
          <ac:spMkLst>
            <pc:docMk/>
            <pc:sldMk cId="2884382806" sldId="298"/>
            <ac:spMk id="4" creationId="{DEA62C3A-1B78-7FD6-2487-A77A3914D703}"/>
          </ac:spMkLst>
        </pc:spChg>
        <pc:picChg chg="add">
          <ac:chgData name="Sandhya Yadav" userId="649d3a6ab4771277" providerId="LiveId" clId="{99FC4274-A7EE-4B14-A9C2-1514CBC3417C}" dt="2025-06-03T09:13:11.885" v="117" actId="26606"/>
          <ac:picMkLst>
            <pc:docMk/>
            <pc:sldMk cId="2884382806" sldId="298"/>
            <ac:picMk id="6" creationId="{639A4167-CF3B-C2D5-03BD-66A10DFA606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91FE94-ED3A-4570-8444-60723AF16A9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E0B7D8-051F-4456-91A3-80A45CA275C1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Applications:</a:t>
          </a:r>
          <a:r>
            <a:rPr lang="en-IN"/>
            <a:t> EHR analysis, diagnostic assistance, patient feedback</a:t>
          </a:r>
          <a:endParaRPr lang="en-US"/>
        </a:p>
      </dgm:t>
    </dgm:pt>
    <dgm:pt modelId="{42D8B07A-1329-4D9D-9882-F827D9341661}" type="parTrans" cxnId="{AB0CB3E0-4098-43E8-9AF8-2312FF1764E4}">
      <dgm:prSet/>
      <dgm:spPr/>
      <dgm:t>
        <a:bodyPr/>
        <a:lstStyle/>
        <a:p>
          <a:endParaRPr lang="en-US"/>
        </a:p>
      </dgm:t>
    </dgm:pt>
    <dgm:pt modelId="{CB475110-EF2A-4EDB-9F05-33618B91828A}" type="sibTrans" cxnId="{AB0CB3E0-4098-43E8-9AF8-2312FF1764E4}">
      <dgm:prSet/>
      <dgm:spPr/>
      <dgm:t>
        <a:bodyPr/>
        <a:lstStyle/>
        <a:p>
          <a:endParaRPr lang="en-US"/>
        </a:p>
      </dgm:t>
    </dgm:pt>
    <dgm:pt modelId="{62FAF682-6625-4A7A-BBD3-DDF051EEC9F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NLP Role:</a:t>
          </a:r>
          <a:r>
            <a:rPr lang="en-IN"/>
            <a:t> Extracting information from clinical notes, summarizing records</a:t>
          </a:r>
          <a:endParaRPr lang="en-US"/>
        </a:p>
      </dgm:t>
    </dgm:pt>
    <dgm:pt modelId="{4CA9644E-F690-4C24-9F09-E272A19FFE76}" type="parTrans" cxnId="{37A1C2D1-7635-4BFE-9050-37EA7C4DED2C}">
      <dgm:prSet/>
      <dgm:spPr/>
      <dgm:t>
        <a:bodyPr/>
        <a:lstStyle/>
        <a:p>
          <a:endParaRPr lang="en-US"/>
        </a:p>
      </dgm:t>
    </dgm:pt>
    <dgm:pt modelId="{7F1E716F-F704-4B25-8D97-54F29119C683}" type="sibTrans" cxnId="{37A1C2D1-7635-4BFE-9050-37EA7C4DED2C}">
      <dgm:prSet/>
      <dgm:spPr/>
      <dgm:t>
        <a:bodyPr/>
        <a:lstStyle/>
        <a:p>
          <a:endParaRPr lang="en-US"/>
        </a:p>
      </dgm:t>
    </dgm:pt>
    <dgm:pt modelId="{DEB935EA-E2AC-4019-A15B-CB74297E6161}" type="pres">
      <dgm:prSet presAssocID="{1891FE94-ED3A-4570-8444-60723AF16A97}" presName="root" presStyleCnt="0">
        <dgm:presLayoutVars>
          <dgm:dir/>
          <dgm:resizeHandles val="exact"/>
        </dgm:presLayoutVars>
      </dgm:prSet>
      <dgm:spPr/>
    </dgm:pt>
    <dgm:pt modelId="{FE56EA52-C194-429B-927A-FC9C1F06BB29}" type="pres">
      <dgm:prSet presAssocID="{30E0B7D8-051F-4456-91A3-80A45CA275C1}" presName="compNode" presStyleCnt="0"/>
      <dgm:spPr/>
    </dgm:pt>
    <dgm:pt modelId="{C7C16383-9D40-421E-95D7-288DEEC36114}" type="pres">
      <dgm:prSet presAssocID="{30E0B7D8-051F-4456-91A3-80A45CA275C1}" presName="bgRect" presStyleLbl="bgShp" presStyleIdx="0" presStyleCnt="2"/>
      <dgm:spPr/>
    </dgm:pt>
    <dgm:pt modelId="{F483A49B-2B16-49C2-8EC9-43342A7C766F}" type="pres">
      <dgm:prSet presAssocID="{30E0B7D8-051F-4456-91A3-80A45CA275C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7D4F989A-AD4C-4453-9E2E-BD893058AAEC}" type="pres">
      <dgm:prSet presAssocID="{30E0B7D8-051F-4456-91A3-80A45CA275C1}" presName="spaceRect" presStyleCnt="0"/>
      <dgm:spPr/>
    </dgm:pt>
    <dgm:pt modelId="{9C1B5BFD-A27E-4B36-98FD-5DB02D626341}" type="pres">
      <dgm:prSet presAssocID="{30E0B7D8-051F-4456-91A3-80A45CA275C1}" presName="parTx" presStyleLbl="revTx" presStyleIdx="0" presStyleCnt="2">
        <dgm:presLayoutVars>
          <dgm:chMax val="0"/>
          <dgm:chPref val="0"/>
        </dgm:presLayoutVars>
      </dgm:prSet>
      <dgm:spPr/>
    </dgm:pt>
    <dgm:pt modelId="{3AED94D1-A14C-43DF-A8A3-0769E9FE09BA}" type="pres">
      <dgm:prSet presAssocID="{CB475110-EF2A-4EDB-9F05-33618B91828A}" presName="sibTrans" presStyleCnt="0"/>
      <dgm:spPr/>
    </dgm:pt>
    <dgm:pt modelId="{18963E9F-B251-462E-B498-B2955C388632}" type="pres">
      <dgm:prSet presAssocID="{62FAF682-6625-4A7A-BBD3-DDF051EEC9FD}" presName="compNode" presStyleCnt="0"/>
      <dgm:spPr/>
    </dgm:pt>
    <dgm:pt modelId="{D4339B8E-C032-47AC-B4E8-72417BC69DB2}" type="pres">
      <dgm:prSet presAssocID="{62FAF682-6625-4A7A-BBD3-DDF051EEC9FD}" presName="bgRect" presStyleLbl="bgShp" presStyleIdx="1" presStyleCnt="2"/>
      <dgm:spPr/>
    </dgm:pt>
    <dgm:pt modelId="{7D25FBCB-8118-4D1A-B925-4910B835C5EE}" type="pres">
      <dgm:prSet presAssocID="{62FAF682-6625-4A7A-BBD3-DDF051EEC9F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04D2A9E-502B-4F5E-99E0-AE8D1E96653C}" type="pres">
      <dgm:prSet presAssocID="{62FAF682-6625-4A7A-BBD3-DDF051EEC9FD}" presName="spaceRect" presStyleCnt="0"/>
      <dgm:spPr/>
    </dgm:pt>
    <dgm:pt modelId="{2D873340-9A54-4F37-8C5E-FC93FDDFC304}" type="pres">
      <dgm:prSet presAssocID="{62FAF682-6625-4A7A-BBD3-DDF051EEC9F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CDE0548-53C0-4C9E-B5C8-CBCE771CE3B7}" type="presOf" srcId="{30E0B7D8-051F-4456-91A3-80A45CA275C1}" destId="{9C1B5BFD-A27E-4B36-98FD-5DB02D626341}" srcOrd="0" destOrd="0" presId="urn:microsoft.com/office/officeart/2018/2/layout/IconVerticalSolidList"/>
    <dgm:cxn modelId="{C7332CA2-3C50-4DA0-A9DF-D1CB5DFC88A6}" type="presOf" srcId="{1891FE94-ED3A-4570-8444-60723AF16A97}" destId="{DEB935EA-E2AC-4019-A15B-CB74297E6161}" srcOrd="0" destOrd="0" presId="urn:microsoft.com/office/officeart/2018/2/layout/IconVerticalSolidList"/>
    <dgm:cxn modelId="{37A1C2D1-7635-4BFE-9050-37EA7C4DED2C}" srcId="{1891FE94-ED3A-4570-8444-60723AF16A97}" destId="{62FAF682-6625-4A7A-BBD3-DDF051EEC9FD}" srcOrd="1" destOrd="0" parTransId="{4CA9644E-F690-4C24-9F09-E272A19FFE76}" sibTransId="{7F1E716F-F704-4B25-8D97-54F29119C683}"/>
    <dgm:cxn modelId="{AB0CB3E0-4098-43E8-9AF8-2312FF1764E4}" srcId="{1891FE94-ED3A-4570-8444-60723AF16A97}" destId="{30E0B7D8-051F-4456-91A3-80A45CA275C1}" srcOrd="0" destOrd="0" parTransId="{42D8B07A-1329-4D9D-9882-F827D9341661}" sibTransId="{CB475110-EF2A-4EDB-9F05-33618B91828A}"/>
    <dgm:cxn modelId="{35CB71FD-6125-42F2-8143-F6B8F288624F}" type="presOf" srcId="{62FAF682-6625-4A7A-BBD3-DDF051EEC9FD}" destId="{2D873340-9A54-4F37-8C5E-FC93FDDFC304}" srcOrd="0" destOrd="0" presId="urn:microsoft.com/office/officeart/2018/2/layout/IconVerticalSolidList"/>
    <dgm:cxn modelId="{78F4A4FD-5FDA-42A3-B8DB-C2A110BB4512}" type="presParOf" srcId="{DEB935EA-E2AC-4019-A15B-CB74297E6161}" destId="{FE56EA52-C194-429B-927A-FC9C1F06BB29}" srcOrd="0" destOrd="0" presId="urn:microsoft.com/office/officeart/2018/2/layout/IconVerticalSolidList"/>
    <dgm:cxn modelId="{85774FC9-0885-42CE-88B4-5A79D646E197}" type="presParOf" srcId="{FE56EA52-C194-429B-927A-FC9C1F06BB29}" destId="{C7C16383-9D40-421E-95D7-288DEEC36114}" srcOrd="0" destOrd="0" presId="urn:microsoft.com/office/officeart/2018/2/layout/IconVerticalSolidList"/>
    <dgm:cxn modelId="{79F876A2-00EF-4140-8113-E4FE3243544E}" type="presParOf" srcId="{FE56EA52-C194-429B-927A-FC9C1F06BB29}" destId="{F483A49B-2B16-49C2-8EC9-43342A7C766F}" srcOrd="1" destOrd="0" presId="urn:microsoft.com/office/officeart/2018/2/layout/IconVerticalSolidList"/>
    <dgm:cxn modelId="{83739D57-32BB-4D74-9393-2FB27FB3F770}" type="presParOf" srcId="{FE56EA52-C194-429B-927A-FC9C1F06BB29}" destId="{7D4F989A-AD4C-4453-9E2E-BD893058AAEC}" srcOrd="2" destOrd="0" presId="urn:microsoft.com/office/officeart/2018/2/layout/IconVerticalSolidList"/>
    <dgm:cxn modelId="{2A7A9410-0F07-4710-9782-1F15D1525826}" type="presParOf" srcId="{FE56EA52-C194-429B-927A-FC9C1F06BB29}" destId="{9C1B5BFD-A27E-4B36-98FD-5DB02D626341}" srcOrd="3" destOrd="0" presId="urn:microsoft.com/office/officeart/2018/2/layout/IconVerticalSolidList"/>
    <dgm:cxn modelId="{57B45467-D091-4E92-BEB5-5034ABFBC661}" type="presParOf" srcId="{DEB935EA-E2AC-4019-A15B-CB74297E6161}" destId="{3AED94D1-A14C-43DF-A8A3-0769E9FE09BA}" srcOrd="1" destOrd="0" presId="urn:microsoft.com/office/officeart/2018/2/layout/IconVerticalSolidList"/>
    <dgm:cxn modelId="{616B877A-7708-4B21-821A-892056A77909}" type="presParOf" srcId="{DEB935EA-E2AC-4019-A15B-CB74297E6161}" destId="{18963E9F-B251-462E-B498-B2955C388632}" srcOrd="2" destOrd="0" presId="urn:microsoft.com/office/officeart/2018/2/layout/IconVerticalSolidList"/>
    <dgm:cxn modelId="{290B8918-5D11-4DBD-AF88-B31993295B4F}" type="presParOf" srcId="{18963E9F-B251-462E-B498-B2955C388632}" destId="{D4339B8E-C032-47AC-B4E8-72417BC69DB2}" srcOrd="0" destOrd="0" presId="urn:microsoft.com/office/officeart/2018/2/layout/IconVerticalSolidList"/>
    <dgm:cxn modelId="{D216104C-C363-45D2-AC69-A6F16B137F04}" type="presParOf" srcId="{18963E9F-B251-462E-B498-B2955C388632}" destId="{7D25FBCB-8118-4D1A-B925-4910B835C5EE}" srcOrd="1" destOrd="0" presId="urn:microsoft.com/office/officeart/2018/2/layout/IconVerticalSolidList"/>
    <dgm:cxn modelId="{0646D5E1-2FA6-4025-B3D9-33E3786C9DB8}" type="presParOf" srcId="{18963E9F-B251-462E-B498-B2955C388632}" destId="{004D2A9E-502B-4F5E-99E0-AE8D1E96653C}" srcOrd="2" destOrd="0" presId="urn:microsoft.com/office/officeart/2018/2/layout/IconVerticalSolidList"/>
    <dgm:cxn modelId="{6F90D850-AD18-43C4-BCDA-595A3FC47B6B}" type="presParOf" srcId="{18963E9F-B251-462E-B498-B2955C388632}" destId="{2D873340-9A54-4F37-8C5E-FC93FDDFC3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16383-9D40-421E-95D7-288DEEC36114}">
      <dsp:nvSpPr>
        <dsp:cNvPr id="0" name=""/>
        <dsp:cNvSpPr/>
      </dsp:nvSpPr>
      <dsp:spPr>
        <a:xfrm>
          <a:off x="0" y="564641"/>
          <a:ext cx="6241650" cy="10424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83A49B-2B16-49C2-8EC9-43342A7C766F}">
      <dsp:nvSpPr>
        <dsp:cNvPr id="0" name=""/>
        <dsp:cNvSpPr/>
      </dsp:nvSpPr>
      <dsp:spPr>
        <a:xfrm>
          <a:off x="315330" y="799185"/>
          <a:ext cx="573328" cy="573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1B5BFD-A27E-4B36-98FD-5DB02D626341}">
      <dsp:nvSpPr>
        <dsp:cNvPr id="0" name=""/>
        <dsp:cNvSpPr/>
      </dsp:nvSpPr>
      <dsp:spPr>
        <a:xfrm>
          <a:off x="1203990" y="564641"/>
          <a:ext cx="5037659" cy="104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22" tIns="110322" rIns="110322" bIns="11032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/>
            <a:t>Applications:</a:t>
          </a:r>
          <a:r>
            <a:rPr lang="en-IN" sz="2400" kern="1200"/>
            <a:t> EHR analysis, diagnostic assistance, patient feedback</a:t>
          </a:r>
          <a:endParaRPr lang="en-US" sz="2400" kern="1200"/>
        </a:p>
      </dsp:txBody>
      <dsp:txXfrm>
        <a:off x="1203990" y="564641"/>
        <a:ext cx="5037659" cy="1042416"/>
      </dsp:txXfrm>
    </dsp:sp>
    <dsp:sp modelId="{D4339B8E-C032-47AC-B4E8-72417BC69DB2}">
      <dsp:nvSpPr>
        <dsp:cNvPr id="0" name=""/>
        <dsp:cNvSpPr/>
      </dsp:nvSpPr>
      <dsp:spPr>
        <a:xfrm>
          <a:off x="0" y="1867662"/>
          <a:ext cx="6241650" cy="10424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25FBCB-8118-4D1A-B925-4910B835C5EE}">
      <dsp:nvSpPr>
        <dsp:cNvPr id="0" name=""/>
        <dsp:cNvSpPr/>
      </dsp:nvSpPr>
      <dsp:spPr>
        <a:xfrm>
          <a:off x="315330" y="2102205"/>
          <a:ext cx="573328" cy="573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73340-9A54-4F37-8C5E-FC93FDDFC304}">
      <dsp:nvSpPr>
        <dsp:cNvPr id="0" name=""/>
        <dsp:cNvSpPr/>
      </dsp:nvSpPr>
      <dsp:spPr>
        <a:xfrm>
          <a:off x="1203990" y="1867662"/>
          <a:ext cx="5037659" cy="104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322" tIns="110322" rIns="110322" bIns="110322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/>
            <a:t>NLP Role:</a:t>
          </a:r>
          <a:r>
            <a:rPr lang="en-IN" sz="2400" kern="1200"/>
            <a:t> Extracting information from clinical notes, summarizing records</a:t>
          </a:r>
          <a:endParaRPr lang="en-US" sz="2400" kern="1200"/>
        </a:p>
      </dsp:txBody>
      <dsp:txXfrm>
        <a:off x="1203990" y="1867662"/>
        <a:ext cx="5037659" cy="10424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31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engaw.wordpress.com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discoverytoday.com/2023/05/23/will-section-230-protect-chatgpt-and-other-ai-chatbots-artificial-intelligence-trends/" TargetMode="External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hrconnect.cl/tendencias/5-tendencias-tecnologicas-que-estan-cambiando-la-comunicacion-empresarial/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onrussell/32015901864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20/01/speech-recognition-trends-in-2020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nc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evopedia.org/sentiment-analysis" TargetMode="Externa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bioethics.com/healthcare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creativecommons.org/licenses/by-nc-nd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Natural language processing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EFCB8-CB6E-3E60-91F8-6A9C6F3B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5715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IN" b="1" dirty="0"/>
              <a:t>Smart Recommendations</a:t>
            </a:r>
          </a:p>
        </p:txBody>
      </p:sp>
      <p:pic>
        <p:nvPicPr>
          <p:cNvPr id="7" name="Picture Placeholder 6" descr="A young child pointing at a light bulb&#10;&#10;AI-generated content may be incorrect.">
            <a:extLst>
              <a:ext uri="{FF2B5EF4-FFF2-40B4-BE49-F238E27FC236}">
                <a16:creationId xmlns:a16="http://schemas.microsoft.com/office/drawing/2014/main" id="{5ACAC4EA-A80D-A271-8DE5-6E68A8CFBC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935" r="39685"/>
          <a:stretch>
            <a:fillRect/>
          </a:stretch>
        </p:blipFill>
        <p:spPr>
          <a:xfrm>
            <a:off x="-28882" y="10"/>
            <a:ext cx="6115050" cy="685799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A8CD-83B5-44A2-6220-4197A3342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4837174" cy="3136392"/>
          </a:xfrm>
        </p:spPr>
        <p:txBody>
          <a:bodyPr anchor="t">
            <a:normAutofit/>
          </a:bodyPr>
          <a:lstStyle/>
          <a:p>
            <a:r>
              <a:rPr lang="en-US" b="1" dirty="0"/>
              <a:t>Used in: </a:t>
            </a:r>
            <a:r>
              <a:rPr lang="en-US" dirty="0"/>
              <a:t>E-commerce, streaming platforms</a:t>
            </a:r>
          </a:p>
          <a:p>
            <a:r>
              <a:rPr lang="en-US" b="1" dirty="0"/>
              <a:t>How NLP Helps:</a:t>
            </a:r>
            <a:r>
              <a:rPr lang="en-US" dirty="0"/>
              <a:t> Analyzes user reviews, behavior, and queries to suggest relevant items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B35E2-9C12-02FC-4D54-9D5EA61AE345}"/>
              </a:ext>
            </a:extLst>
          </p:cNvPr>
          <p:cNvSpPr txBox="1"/>
          <p:nvPr/>
        </p:nvSpPr>
        <p:spPr>
          <a:xfrm>
            <a:off x="3646077" y="6657945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://sengaw.wordpress.com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78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04C95-8E88-DBC7-8CAA-310B1F392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</p:spPr>
        <p:txBody>
          <a:bodyPr anchor="b">
            <a:normAutofit/>
          </a:bodyPr>
          <a:lstStyle/>
          <a:p>
            <a:r>
              <a:rPr lang="en-IN" dirty="0"/>
              <a:t>Conclusion</a:t>
            </a:r>
          </a:p>
        </p:txBody>
      </p:sp>
      <p:pic>
        <p:nvPicPr>
          <p:cNvPr id="6" name="Picture 5" descr="Boxes and roller conveyor">
            <a:extLst>
              <a:ext uri="{FF2B5EF4-FFF2-40B4-BE49-F238E27FC236}">
                <a16:creationId xmlns:a16="http://schemas.microsoft.com/office/drawing/2014/main" id="{639A4167-CF3B-C2D5-03BD-66A10DFA60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36" r="20289"/>
          <a:stretch>
            <a:fillRect/>
          </a:stretch>
        </p:blipFill>
        <p:spPr>
          <a:xfrm>
            <a:off x="-28882" y="10"/>
            <a:ext cx="6115050" cy="6857990"/>
          </a:xfrm>
          <a:prstGeom prst="parallelogram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56814-A3F1-4AD6-B49C-9C3525585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839213"/>
            <a:ext cx="4837174" cy="3136392"/>
          </a:xfrm>
        </p:spPr>
        <p:txBody>
          <a:bodyPr anchor="t">
            <a:normAutofit/>
          </a:bodyPr>
          <a:lstStyle/>
          <a:p>
            <a:r>
              <a:rPr lang="en-US" cap="none" dirty="0"/>
              <a:t>NLP is driving smarter systems across industries.</a:t>
            </a:r>
          </a:p>
          <a:p>
            <a:r>
              <a:rPr lang="en-US" cap="none" dirty="0"/>
              <a:t>The future: more personalized, natural, and multilingual interaction with machines.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4382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b="1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8431" y="2649603"/>
            <a:ext cx="4837174" cy="3136392"/>
          </a:xfrm>
          <a:noFill/>
        </p:spPr>
        <p:txBody>
          <a:bodyPr anchor="t">
            <a:normAutofit fontScale="85000" lnSpcReduction="10000"/>
          </a:bodyPr>
          <a:lstStyle/>
          <a:p>
            <a:r>
              <a:rPr lang="en-IN" dirty="0"/>
              <a:t>What is NLP?</a:t>
            </a:r>
          </a:p>
          <a:p>
            <a:r>
              <a:rPr lang="en-IN" dirty="0"/>
              <a:t>chatbots &amp; Virtual Assistants</a:t>
            </a:r>
          </a:p>
          <a:p>
            <a:r>
              <a:rPr lang="en-US" dirty="0"/>
              <a:t>Language Translation</a:t>
            </a:r>
          </a:p>
          <a:p>
            <a:r>
              <a:rPr lang="en-US" dirty="0"/>
              <a:t>Speech Recognition</a:t>
            </a:r>
          </a:p>
          <a:p>
            <a:r>
              <a:rPr lang="en-US" dirty="0"/>
              <a:t>Sentiment Analysis</a:t>
            </a:r>
          </a:p>
          <a:p>
            <a:r>
              <a:rPr lang="en-US" dirty="0"/>
              <a:t>Healthcare Analytics </a:t>
            </a:r>
          </a:p>
          <a:p>
            <a:r>
              <a:rPr lang="en-US" dirty="0"/>
              <a:t>Smart Recommendations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396" y="0"/>
            <a:ext cx="5618771" cy="3684905"/>
          </a:xfrm>
          <a:noFill/>
        </p:spPr>
        <p:txBody>
          <a:bodyPr>
            <a:noAutofit/>
          </a:bodyPr>
          <a:lstStyle/>
          <a:p>
            <a:r>
              <a:rPr lang="en-US" sz="2000" b="1" dirty="0"/>
              <a:t>Natural Language Processing (NLP</a:t>
            </a:r>
            <a:r>
              <a:rPr lang="en-US" sz="2000" b="1" cap="none" dirty="0"/>
              <a:t>) Is a field of artificial intelligence (AI) focused on enabling machines to understand, interpret, and generate human language. It combines computer science, linguistics, and machine learning</a:t>
            </a:r>
            <a:r>
              <a:rPr lang="en-US" sz="2000" dirty="0"/>
              <a:t>.</a:t>
            </a: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9750" y="4235131"/>
            <a:ext cx="5066250" cy="922495"/>
          </a:xfrm>
        </p:spPr>
        <p:txBody>
          <a:bodyPr>
            <a:normAutofit/>
          </a:bodyPr>
          <a:lstStyle/>
          <a:p>
            <a:r>
              <a:rPr lang="en-US" b="1" dirty="0"/>
              <a:t>Natural Language Processing (NLP</a:t>
            </a:r>
            <a:r>
              <a:rPr lang="en-US" b="1" cap="none" dirty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IN" dirty="0"/>
              <a:t>Why is it important?</a:t>
            </a:r>
            <a:endParaRPr lang="en-US" dirty="0"/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Because most of our communication is through language—spoken or written—NLP helps machines interact with humans in a natural way. It powers things like voice assistants, chatbots, and language translation.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F038-CB16-3628-419C-CA138821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Chatbots &amp; Virtual Assistants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A4A60-16FD-0DF9-46C7-F6B022AB0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Chatbots &amp; Virtual Assistants</a:t>
            </a:r>
          </a:p>
          <a:p>
            <a:r>
              <a:rPr lang="en-IN" b="1" dirty="0"/>
              <a:t>Examples:</a:t>
            </a:r>
            <a:r>
              <a:rPr lang="en-IN" dirty="0"/>
              <a:t> Siri, Alexa, ChatGPT</a:t>
            </a:r>
          </a:p>
          <a:p>
            <a:r>
              <a:rPr lang="en-IN" b="1" dirty="0"/>
              <a:t>Functions:</a:t>
            </a:r>
            <a:r>
              <a:rPr lang="en-IN" dirty="0"/>
              <a:t> Answering queries, scheduling, basic conversation</a:t>
            </a:r>
          </a:p>
          <a:p>
            <a:r>
              <a:rPr lang="en-IN" b="1" dirty="0"/>
              <a:t>NLP Role:</a:t>
            </a:r>
            <a:r>
              <a:rPr lang="en-IN" dirty="0"/>
              <a:t> Intent recognition, context understanding, response generation</a:t>
            </a:r>
          </a:p>
          <a:p>
            <a:endParaRPr lang="en-IN" dirty="0"/>
          </a:p>
        </p:txBody>
      </p:sp>
      <p:pic>
        <p:nvPicPr>
          <p:cNvPr id="9" name="Picture 8" descr="A robot with a face and eyes&#10;&#10;AI-generated content may be incorrect.">
            <a:extLst>
              <a:ext uri="{FF2B5EF4-FFF2-40B4-BE49-F238E27FC236}">
                <a16:creationId xmlns:a16="http://schemas.microsoft.com/office/drawing/2014/main" id="{8FBDA14A-DD51-5A4A-D5A7-51FE29C18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321520"/>
            <a:ext cx="4287838" cy="26744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5AAB37-E41C-1E44-06F5-9144864ECDE4}"/>
              </a:ext>
            </a:extLst>
          </p:cNvPr>
          <p:cNvSpPr txBox="1"/>
          <p:nvPr/>
        </p:nvSpPr>
        <p:spPr>
          <a:xfrm>
            <a:off x="0" y="2760079"/>
            <a:ext cx="42878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ediscoverytoday.com/2023/05/23/will-section-230-protect-chatgpt-and-other-ai-chatbots-artificial-intelligence-trends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/3.0/"/>
              </a:rPr>
              <a:t>CC BY</a:t>
            </a:r>
            <a:endParaRPr lang="en-IN" sz="900"/>
          </a:p>
        </p:txBody>
      </p:sp>
      <p:pic>
        <p:nvPicPr>
          <p:cNvPr id="14" name="Picture Placeholder 13" descr="A person holding a phone&#10;&#10;AI-generated content may be incorrect.">
            <a:extLst>
              <a:ext uri="{FF2B5EF4-FFF2-40B4-BE49-F238E27FC236}">
                <a16:creationId xmlns:a16="http://schemas.microsoft.com/office/drawing/2014/main" id="{C647F31C-AA81-37CE-F4F4-A04CBCED97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881" r="4881"/>
          <a:stretch>
            <a:fillRect/>
          </a:stretch>
        </p:blipFill>
        <p:spPr>
          <a:xfrm>
            <a:off x="0" y="1320800"/>
            <a:ext cx="4287838" cy="267493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035D3E-BB74-BD89-1ECC-2FAAFBB99C2A}"/>
              </a:ext>
            </a:extLst>
          </p:cNvPr>
          <p:cNvSpPr txBox="1"/>
          <p:nvPr/>
        </p:nvSpPr>
        <p:spPr>
          <a:xfrm>
            <a:off x="0" y="3995738"/>
            <a:ext cx="42878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6" tooltip="https://www.hrconnect.cl/tendencias/5-tendencias-tecnologicas-que-estan-cambiando-la-comunicacion-empresarial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7" tooltip="https://creativecommons.org/licenses/by-nc-nd/3.0/"/>
              </a:rPr>
              <a:t>CC BY-NC-ND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284976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5C966-BE10-A760-8D3D-B6FF24376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Language Translation</a:t>
            </a:r>
            <a:br>
              <a:rPr lang="en-IN" b="1" dirty="0"/>
            </a:br>
            <a:endParaRPr lang="en-IN" dirty="0"/>
          </a:p>
        </p:txBody>
      </p:sp>
      <p:pic>
        <p:nvPicPr>
          <p:cNvPr id="6" name="Picture Placeholder 5" descr="A close-up of a sign&#10;&#10;AI-generated content may be incorrect.">
            <a:extLst>
              <a:ext uri="{FF2B5EF4-FFF2-40B4-BE49-F238E27FC236}">
                <a16:creationId xmlns:a16="http://schemas.microsoft.com/office/drawing/2014/main" id="{8E148494-6F68-A744-809F-0EEA4A420B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554" r="26554"/>
          <a:stretch>
            <a:fillRect/>
          </a:stretch>
        </p:blipFill>
        <p:spPr>
          <a:xfrm>
            <a:off x="-6231" y="51186"/>
            <a:ext cx="4450215" cy="680681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BEB13-45AE-5409-C235-6250FD992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Tools:</a:t>
            </a:r>
            <a:r>
              <a:rPr lang="en-IN" dirty="0"/>
              <a:t> Google Translate, </a:t>
            </a:r>
            <a:r>
              <a:rPr lang="en-IN" dirty="0" err="1"/>
              <a:t>DeepL</a:t>
            </a:r>
            <a:endParaRPr lang="en-IN" dirty="0"/>
          </a:p>
          <a:p>
            <a:r>
              <a:rPr lang="en-IN" b="1" dirty="0"/>
              <a:t>Impact:</a:t>
            </a:r>
            <a:r>
              <a:rPr lang="en-IN" dirty="0"/>
              <a:t> Breaks language barriers, global communication</a:t>
            </a:r>
          </a:p>
          <a:p>
            <a:r>
              <a:rPr lang="en-IN" b="1" dirty="0"/>
              <a:t>NLP Role:</a:t>
            </a:r>
            <a:r>
              <a:rPr lang="en-IN" dirty="0"/>
              <a:t> Neural machine translation, syntax and semantics handling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5885A9-9F4E-6481-4C5D-F4D9E1EC5A85}"/>
              </a:ext>
            </a:extLst>
          </p:cNvPr>
          <p:cNvSpPr txBox="1"/>
          <p:nvPr/>
        </p:nvSpPr>
        <p:spPr>
          <a:xfrm>
            <a:off x="-6231" y="7001342"/>
            <a:ext cx="31546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www.flickr.com/photos/jonrussell/32015901864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4" tooltip="https://creativecommons.org/licenses/by/3.0/"/>
              </a:rPr>
              <a:t>CC BY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35991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26E29-38C8-DB38-3D07-C4EB88AD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>
            <a:normAutofit/>
          </a:bodyPr>
          <a:lstStyle/>
          <a:p>
            <a:r>
              <a:rPr lang="en-IN" b="1" dirty="0"/>
              <a:t>Speech Recognition</a:t>
            </a:r>
            <a:br>
              <a:rPr lang="en-IN" b="1" dirty="0"/>
            </a:b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C1651-83FC-66FA-CA06-90EFD42E94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/>
          <a:p>
            <a:r>
              <a:rPr lang="en-US" b="1" dirty="0"/>
              <a:t>Examples:</a:t>
            </a:r>
            <a:r>
              <a:rPr lang="en-US" dirty="0"/>
              <a:t> Voice assistants, call center automation</a:t>
            </a:r>
          </a:p>
          <a:p>
            <a:r>
              <a:rPr lang="en-US" b="1" dirty="0"/>
              <a:t>Function:</a:t>
            </a:r>
            <a:r>
              <a:rPr lang="en-US" dirty="0"/>
              <a:t> Converts speech to text</a:t>
            </a:r>
          </a:p>
          <a:p>
            <a:r>
              <a:rPr lang="en-US" b="1" dirty="0"/>
              <a:t>NLP Role:</a:t>
            </a:r>
            <a:r>
              <a:rPr lang="en-US" dirty="0"/>
              <a:t> Transcription, voice commands, speech-to-intent systems</a:t>
            </a:r>
          </a:p>
          <a:p>
            <a:endParaRPr lang="en-IN" dirty="0"/>
          </a:p>
        </p:txBody>
      </p:sp>
      <p:pic>
        <p:nvPicPr>
          <p:cNvPr id="6" name="Picture Placeholder 5" descr="A person's face with a sound wave&#10;&#10;AI-generated content may be incorrect.">
            <a:extLst>
              <a:ext uri="{FF2B5EF4-FFF2-40B4-BE49-F238E27FC236}">
                <a16:creationId xmlns:a16="http://schemas.microsoft.com/office/drawing/2014/main" id="{6FB3B92F-A538-A964-4E72-FB8F65FE441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4257" r="1" b="1"/>
          <a:stretch>
            <a:fillRect/>
          </a:stretch>
        </p:blipFill>
        <p:spPr>
          <a:xfrm>
            <a:off x="7500938" y="-22225"/>
            <a:ext cx="4714875" cy="6880225"/>
          </a:xfr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563C13-9BFF-4116-2D04-AC41DB9107CF}"/>
              </a:ext>
            </a:extLst>
          </p:cNvPr>
          <p:cNvSpPr txBox="1"/>
          <p:nvPr/>
        </p:nvSpPr>
        <p:spPr>
          <a:xfrm>
            <a:off x="9775721" y="6657945"/>
            <a:ext cx="244009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technofaq.org/posts/2020/01/speech-recognition-trends-in-202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479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IN" dirty="0"/>
              <a:t>Sentiment Analysis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 </a:t>
            </a:r>
            <a:r>
              <a:rPr lang="en-US" b="1" dirty="0"/>
              <a:t>Used in:</a:t>
            </a:r>
            <a:r>
              <a:rPr lang="en-US" dirty="0"/>
              <a:t> Social media monitoring, customer feedback</a:t>
            </a:r>
          </a:p>
          <a:p>
            <a:r>
              <a:rPr lang="en-US" b="1" dirty="0"/>
              <a:t>Goal:</a:t>
            </a:r>
            <a:r>
              <a:rPr lang="en-US" dirty="0"/>
              <a:t> Understand opinions and emotions</a:t>
            </a:r>
          </a:p>
          <a:p>
            <a:r>
              <a:rPr lang="en-US" b="1" dirty="0"/>
              <a:t>NLP Role:</a:t>
            </a:r>
            <a:r>
              <a:rPr lang="en-US" dirty="0"/>
              <a:t> Polarity detection (positive, neutral, negative), emotion tagging</a:t>
            </a:r>
          </a:p>
          <a:p>
            <a:endParaRPr lang="en-US" dirty="0"/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  <p:pic>
        <p:nvPicPr>
          <p:cNvPr id="5" name="Picture 4" descr="A group of emoticons with different facial expressions&#10;&#10;AI-generated content may be incorrect.">
            <a:extLst>
              <a:ext uri="{FF2B5EF4-FFF2-40B4-BE49-F238E27FC236}">
                <a16:creationId xmlns:a16="http://schemas.microsoft.com/office/drawing/2014/main" id="{E4D6E278-AAFE-BB19-3799-75B4DAA0DC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88580" y="3802707"/>
            <a:ext cx="6267090" cy="35152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08851B-06D9-22C4-A5B4-76E0E5AEB61D}"/>
              </a:ext>
            </a:extLst>
          </p:cNvPr>
          <p:cNvSpPr txBox="1"/>
          <p:nvPr/>
        </p:nvSpPr>
        <p:spPr>
          <a:xfrm>
            <a:off x="7010401" y="5186608"/>
            <a:ext cx="62670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6" tooltip="https://devopedia.org/sentiment-analysis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7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EF020-4875-9008-AF78-B95973877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</p:spPr>
        <p:txBody>
          <a:bodyPr anchor="ctr">
            <a:normAutofit/>
          </a:bodyPr>
          <a:lstStyle/>
          <a:p>
            <a:r>
              <a:rPr lang="en-IN" b="1" dirty="0"/>
              <a:t>Healthcare Analytics</a:t>
            </a:r>
          </a:p>
        </p:txBody>
      </p:sp>
      <p:pic>
        <p:nvPicPr>
          <p:cNvPr id="7" name="Picture Placeholder 6" descr="A doctor using a tablet&#10;&#10;AI-generated content may be incorrect.">
            <a:extLst>
              <a:ext uri="{FF2B5EF4-FFF2-40B4-BE49-F238E27FC236}">
                <a16:creationId xmlns:a16="http://schemas.microsoft.com/office/drawing/2014/main" id="{0934BFD6-4EC4-155F-6CAE-86C40A97A4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3776" r="33776"/>
          <a:stretch>
            <a:fillRect/>
          </a:stretch>
        </p:blipFill>
        <p:spPr>
          <a:xfrm>
            <a:off x="0" y="0"/>
            <a:ext cx="4287838" cy="6858000"/>
          </a:xfr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965A241-1318-913E-5CD5-C5BD7FF3E6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559605"/>
              </p:ext>
            </p:extLst>
          </p:nvPr>
        </p:nvGraphicFramePr>
        <p:xfrm>
          <a:off x="5242426" y="2286000"/>
          <a:ext cx="6241650" cy="3474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526BB21-76AE-1133-6083-4EDAE98F733D}"/>
              </a:ext>
            </a:extLst>
          </p:cNvPr>
          <p:cNvSpPr txBox="1"/>
          <p:nvPr/>
        </p:nvSpPr>
        <p:spPr>
          <a:xfrm>
            <a:off x="0" y="6858000"/>
            <a:ext cx="42878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3" tooltip="https://bioethics.com/healthcare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9" tooltip="https://creativecommons.org/licenses/by-nc-nd/3.0/"/>
              </a:rPr>
              <a:t>CC BY-NC-ND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2536700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36</TotalTime>
  <Words>394</Words>
  <Application>Microsoft Office PowerPoint</Application>
  <PresentationFormat>Widescreen</PresentationFormat>
  <Paragraphs>56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Arial</vt:lpstr>
      <vt:lpstr>Calibri</vt:lpstr>
      <vt:lpstr>Calibri Light</vt:lpstr>
      <vt:lpstr>Wingdings</vt:lpstr>
      <vt:lpstr>Custom</vt:lpstr>
      <vt:lpstr>Natural language processing </vt:lpstr>
      <vt:lpstr>AGENDA</vt:lpstr>
      <vt:lpstr>Natural Language Processing (NLP) Is a field of artificial intelligence (AI) focused on enabling machines to understand, interpret, and generate human language. It combines computer science, linguistics, and machine learning.</vt:lpstr>
      <vt:lpstr>Why is it important?</vt:lpstr>
      <vt:lpstr>Chatbots &amp; Virtual Assistants</vt:lpstr>
      <vt:lpstr>Language Translation </vt:lpstr>
      <vt:lpstr>Speech Recognition </vt:lpstr>
      <vt:lpstr>Sentiment Analysis</vt:lpstr>
      <vt:lpstr>Healthcare Analytics</vt:lpstr>
      <vt:lpstr>Smart Recommendations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Sandhya Yadav</dc:creator>
  <cp:lastModifiedBy>Sandhya Yadav</cp:lastModifiedBy>
  <cp:revision>1</cp:revision>
  <dcterms:created xsi:type="dcterms:W3CDTF">2025-06-03T07:28:08Z</dcterms:created>
  <dcterms:modified xsi:type="dcterms:W3CDTF">2025-06-03T09:15:13Z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